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90768-8AB4-3B85-6C8E-51B93CC8A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0D31A0-BAF8-778A-9362-2ED57D3AF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760A96-96D8-897D-574F-1C89C366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8C1D-F760-43FF-A438-B17A47C7EC9F}" type="datetimeFigureOut">
              <a:rPr lang="es-AR" smtClean="0"/>
              <a:t>11/6/2023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6F7888-3549-D973-9ACA-D37CEBE6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6A96A9-3011-A6D4-FE1A-13A437C9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8DD-F40B-4818-91C0-07FC301D78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243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93309-4004-03C1-4900-116FE9ED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0AC66B-7F6B-05B2-7DD4-D1C4A6A44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8A08EF-5FED-E472-1A8C-86E7646C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8C1D-F760-43FF-A438-B17A47C7EC9F}" type="datetimeFigureOut">
              <a:rPr lang="es-AR" smtClean="0"/>
              <a:t>11/6/2023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F57BDC-BA1D-0302-852B-B5881943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DF40CC-706D-88CE-90B9-921386F4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8DD-F40B-4818-91C0-07FC301D78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896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A6C254-AD70-FEAC-2811-E60B85589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68C5A-424E-D61B-90C1-4412F406E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8E8C2F-936C-9070-ECB9-E8C0166F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8C1D-F760-43FF-A438-B17A47C7EC9F}" type="datetimeFigureOut">
              <a:rPr lang="es-AR" smtClean="0"/>
              <a:t>11/6/2023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8F00DD-4DDD-2F2B-4852-26C58D7C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8932CB-6681-DD11-37B1-8525BD59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8DD-F40B-4818-91C0-07FC301D78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102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718AE-A218-9923-52C4-0988856D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B60042-2F0C-2F1F-A9AE-5F416E529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747A9-29A4-422C-71D9-060E66CC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8C1D-F760-43FF-A438-B17A47C7EC9F}" type="datetimeFigureOut">
              <a:rPr lang="es-AR" smtClean="0"/>
              <a:t>11/6/2023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51C065-E067-348E-13C9-A4060A78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DF37B2-14C3-ED18-262E-8A141B6B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8DD-F40B-4818-91C0-07FC301D78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519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EF759-5DC8-CCEE-B4EB-7248309F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A737B-9875-A38D-1D87-D37162C2F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CEE3AE-A05A-7A82-1CDF-B14887D4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8C1D-F760-43FF-A438-B17A47C7EC9F}" type="datetimeFigureOut">
              <a:rPr lang="es-AR" smtClean="0"/>
              <a:t>11/6/2023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961F1C-CE73-9C35-AC50-28883AE1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0287C5-6C3E-3AF7-E3CB-89388F9C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8DD-F40B-4818-91C0-07FC301D78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543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4ECEB-ADDE-00E9-1A2F-70999A5A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2A895A-95F5-D9B4-4DAA-899093CA0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BB6D8C-BEC7-E93C-4091-68DBBF935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59C474-F14E-6B0B-DC59-5BB35CBC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8C1D-F760-43FF-A438-B17A47C7EC9F}" type="datetimeFigureOut">
              <a:rPr lang="es-AR" smtClean="0"/>
              <a:t>11/6/2023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109AE1-6850-3CAC-E772-BFE5078A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D7D740-1027-4137-58AB-B1835D5F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8DD-F40B-4818-91C0-07FC301D78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367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21963-DAA4-CAB4-A06F-99F8DDFD8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368355-C493-80BC-7872-BE853EFAE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C65718-597A-E91A-346E-D6625E2E6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6FEED9-E854-0DDC-831C-23C4631CF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808ECC-E1C5-3D78-B74A-1DA2E15F2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ADE9DC6-E480-FE2A-A422-10FF33AFE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8C1D-F760-43FF-A438-B17A47C7EC9F}" type="datetimeFigureOut">
              <a:rPr lang="es-AR" smtClean="0"/>
              <a:t>11/6/2023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55A399-7BAD-F76A-778B-FBC0646D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3A3765-26CA-2C10-D593-8FBC90FE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8DD-F40B-4818-91C0-07FC301D78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034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005AF-44B7-9058-2E5F-FF27A27C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4B8F07-D191-ACD7-7990-B4AEFBD87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8C1D-F760-43FF-A438-B17A47C7EC9F}" type="datetimeFigureOut">
              <a:rPr lang="es-AR" smtClean="0"/>
              <a:t>11/6/2023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2D5FD5-A4B9-3A9E-DFC3-8249B660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4E25AF-B50E-DAF1-3BFE-85A3656D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8DD-F40B-4818-91C0-07FC301D78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513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BBFEB5-207B-ADA3-9E14-CB611448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8C1D-F760-43FF-A438-B17A47C7EC9F}" type="datetimeFigureOut">
              <a:rPr lang="es-AR" smtClean="0"/>
              <a:t>11/6/2023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74D723-9ECA-0510-E4E2-EA5F2C2A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8DD395-C50C-9BA2-D393-AB5BFEF7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8DD-F40B-4818-91C0-07FC301D78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160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99637-DFF9-9994-C4E9-DBE4E74E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3D6554-912C-857E-8F48-8DBA0389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8E4C4E-A45D-8C01-1CB2-1FC7360F6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A729B0-7C53-1223-A94A-4113164A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8C1D-F760-43FF-A438-B17A47C7EC9F}" type="datetimeFigureOut">
              <a:rPr lang="es-AR" smtClean="0"/>
              <a:t>11/6/2023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A9CF5A-5C09-472B-9A55-05EA08A1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C85E03-3BE3-6733-1DAC-5F9AC6E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8DD-F40B-4818-91C0-07FC301D78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209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02983-6004-C435-A687-152C06AF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B3A900-2EE0-9310-DE3A-A9F40340D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E4D9D0-11DF-9F11-FEE2-843522720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95DDE9-011C-FAC2-5679-7BE1DE0B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8C1D-F760-43FF-A438-B17A47C7EC9F}" type="datetimeFigureOut">
              <a:rPr lang="es-AR" smtClean="0"/>
              <a:t>11/6/2023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E3194-13DC-5ADA-FAC9-580A9479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1903C8-4087-344D-E805-82267E60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8DD-F40B-4818-91C0-07FC301D78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94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E8B00E-B0F3-7940-25D3-8D7A5A41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08265D-8BD8-9AB5-6E08-3F7385A82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B58D66-C4D3-D3E9-940D-F27BD6E17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8C1D-F760-43FF-A438-B17A47C7EC9F}" type="datetimeFigureOut">
              <a:rPr lang="es-AR" smtClean="0"/>
              <a:t>11/6/2023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C61B1-865E-73BD-31EB-294FD5DFB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0448E9-8C26-856E-ADF8-E66B0D619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98DD-F40B-4818-91C0-07FC301D78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917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50BF562-FE36-1B8F-3D0F-07F779754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14160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5C7FDD18-2EB7-3552-9781-06A9A6961628}"/>
              </a:ext>
            </a:extLst>
          </p:cNvPr>
          <p:cNvSpPr txBox="1">
            <a:spLocks/>
          </p:cNvSpPr>
          <p:nvPr/>
        </p:nvSpPr>
        <p:spPr>
          <a:xfrm>
            <a:off x="5128915" y="2748002"/>
            <a:ext cx="4611495" cy="1345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AR" sz="2000" b="1" dirty="0">
                <a:latin typeface="Bierstadt" panose="020B0004020202020204" pitchFamily="34" charset="0"/>
              </a:rPr>
              <a:t> Título de la ponencia,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AR" sz="2000" b="1" dirty="0">
                <a:latin typeface="Bierstadt" panose="020B0004020202020204" pitchFamily="34" charset="0"/>
              </a:rPr>
              <a:t> Título del panel,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AR" sz="2000" b="1" dirty="0">
                <a:latin typeface="Bierstadt" panose="020B0004020202020204" pitchFamily="34" charset="0"/>
              </a:rPr>
              <a:t> Nombre del/los/la/s autor/es/as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AR" sz="2000" b="1" dirty="0">
                <a:latin typeface="Bierstadt" panose="020B0004020202020204" pitchFamily="34" charset="0"/>
              </a:rPr>
              <a:t> Institución a la que pertenece/n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D7AA2136-3C59-B83C-5352-17EB8AB2A6BC}"/>
              </a:ext>
            </a:extLst>
          </p:cNvPr>
          <p:cNvSpPr txBox="1"/>
          <p:nvPr/>
        </p:nvSpPr>
        <p:spPr>
          <a:xfrm>
            <a:off x="9594323" y="2835766"/>
            <a:ext cx="2258307" cy="116955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  <a:prstDash val="dash"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s-AR" sz="1400" dirty="0">
                <a:latin typeface="Bierstadt" panose="020B0004020202020204" pitchFamily="34" charset="0"/>
              </a:rPr>
              <a:t>LOGO </a:t>
            </a:r>
          </a:p>
          <a:p>
            <a:pPr algn="ctr"/>
            <a:r>
              <a:rPr lang="es-AR" sz="1400" dirty="0">
                <a:latin typeface="Bierstadt" panose="020B0004020202020204" pitchFamily="34" charset="0"/>
              </a:rPr>
              <a:t>INSTITUCIÓN</a:t>
            </a:r>
          </a:p>
          <a:p>
            <a:pPr algn="ctr"/>
            <a:r>
              <a:rPr lang="es-AR" sz="1400" dirty="0">
                <a:latin typeface="Bierstadt" panose="020B0004020202020204" pitchFamily="34" charset="0"/>
              </a:rPr>
              <a:t>(optativo)</a:t>
            </a:r>
          </a:p>
          <a:p>
            <a:endParaRPr lang="es-AR" sz="1400" dirty="0">
              <a:latin typeface="Bierstadt" panose="020B0004020202020204" pitchFamily="34" charset="0"/>
            </a:endParaRPr>
          </a:p>
          <a:p>
            <a:endParaRPr lang="es-AR" sz="1400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5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4E6BEF-0954-1E10-D92B-B69A2AB9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141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34C1032-F713-8283-84A3-C189143D1E6E}"/>
              </a:ext>
            </a:extLst>
          </p:cNvPr>
          <p:cNvSpPr txBox="1"/>
          <p:nvPr/>
        </p:nvSpPr>
        <p:spPr>
          <a:xfrm>
            <a:off x="722279" y="1547511"/>
            <a:ext cx="1055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Bierstadt" panose="020B0004020202020204" pitchFamily="34" charset="0"/>
              </a:rPr>
              <a:t>Contenido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ABBEBC-E1EF-91B5-539D-EB7EC72039B3}"/>
              </a:ext>
            </a:extLst>
          </p:cNvPr>
          <p:cNvSpPr txBox="1"/>
          <p:nvPr/>
        </p:nvSpPr>
        <p:spPr>
          <a:xfrm>
            <a:off x="479376" y="1006567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Bierstadt" panose="020B0004020202020204" pitchFamily="34" charset="0"/>
              </a:rPr>
              <a:t>Título – Apartado</a:t>
            </a:r>
          </a:p>
        </p:txBody>
      </p:sp>
    </p:spTree>
    <p:extLst>
      <p:ext uri="{BB962C8B-B14F-4D97-AF65-F5344CB8AC3E}">
        <p14:creationId xmlns:p14="http://schemas.microsoft.com/office/powerpoint/2010/main" val="210488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DD3536-61B9-CA20-1B29-4E38CC688346}"/>
              </a:ext>
            </a:extLst>
          </p:cNvPr>
          <p:cNvSpPr txBox="1"/>
          <p:nvPr/>
        </p:nvSpPr>
        <p:spPr>
          <a:xfrm>
            <a:off x="648929" y="5330247"/>
            <a:ext cx="1055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latin typeface="Bierstadt" panose="020B0004020202020204" pitchFamily="34" charset="0"/>
              </a:rPr>
              <a:t>Nombres y Apellidos – Vías de contacto. </a:t>
            </a:r>
            <a:br>
              <a:rPr lang="es-AR" i="1" dirty="0">
                <a:latin typeface="Bierstadt" panose="020B0004020202020204" pitchFamily="34" charset="0"/>
              </a:rPr>
            </a:br>
            <a:r>
              <a:rPr lang="es-AR" i="1" dirty="0">
                <a:latin typeface="Bierstadt" panose="020B0004020202020204" pitchFamily="34" charset="0"/>
              </a:rPr>
              <a:t>(opcional)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9D074E5-06EC-E50D-B926-34DC28BD1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5"/>
          <a:stretch/>
        </p:blipFill>
        <p:spPr>
          <a:xfrm>
            <a:off x="9396365" y="5700132"/>
            <a:ext cx="986756" cy="865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AF42D5C-EC2A-B3E7-1AA8-4AE82EA35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4510" t="5941" r="5031" b="6168"/>
          <a:stretch/>
        </p:blipFill>
        <p:spPr>
          <a:xfrm>
            <a:off x="10915615" y="5653413"/>
            <a:ext cx="986756" cy="95873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A3AF783-A202-DFC9-9B23-755036978BAA}"/>
              </a:ext>
            </a:extLst>
          </p:cNvPr>
          <p:cNvSpPr/>
          <p:nvPr/>
        </p:nvSpPr>
        <p:spPr>
          <a:xfrm>
            <a:off x="0" y="0"/>
            <a:ext cx="12192000" cy="497536"/>
          </a:xfrm>
          <a:prstGeom prst="rect">
            <a:avLst/>
          </a:prstGeom>
          <a:solidFill>
            <a:srgbClr val="507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1798178-A1A1-1B8B-6DCF-75F09315B7B4}"/>
              </a:ext>
            </a:extLst>
          </p:cNvPr>
          <p:cNvSpPr txBox="1">
            <a:spLocks/>
          </p:cNvSpPr>
          <p:nvPr/>
        </p:nvSpPr>
        <p:spPr>
          <a:xfrm>
            <a:off x="7434663" y="74758"/>
            <a:ext cx="4611495" cy="1345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1600" b="1" dirty="0">
                <a:solidFill>
                  <a:schemeClr val="bg1"/>
                </a:solidFill>
                <a:latin typeface="Bierstadt" panose="020B0004020202020204" pitchFamily="34" charset="0"/>
              </a:rPr>
              <a:t>congreso</a:t>
            </a:r>
            <a:r>
              <a:rPr lang="es-AR" sz="1600" dirty="0">
                <a:solidFill>
                  <a:schemeClr val="bg1"/>
                </a:solidFill>
                <a:latin typeface="Bierstadt" panose="020B0004020202020204" pitchFamily="34" charset="0"/>
              </a:rPr>
              <a:t>.saap.org.ar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85FA575-0B8A-B03D-2333-B97928098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06" y="845543"/>
            <a:ext cx="2890387" cy="28903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BDDE12-3F39-6E85-FDD9-E6355E7D96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t="34887" r="63598" b="50534"/>
          <a:stretch/>
        </p:blipFill>
        <p:spPr>
          <a:xfrm>
            <a:off x="4304070" y="3735930"/>
            <a:ext cx="3583858" cy="647173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DA985232-F501-F6B1-893E-AA4CD37EB855}"/>
              </a:ext>
            </a:extLst>
          </p:cNvPr>
          <p:cNvSpPr txBox="1">
            <a:spLocks/>
          </p:cNvSpPr>
          <p:nvPr/>
        </p:nvSpPr>
        <p:spPr>
          <a:xfrm>
            <a:off x="3790251" y="4801363"/>
            <a:ext cx="4611495" cy="1345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2400" b="1" dirty="0">
                <a:solidFill>
                  <a:srgbClr val="50736D"/>
                </a:solidFill>
                <a:latin typeface="Bierstadt" panose="020B0004020202020204" pitchFamily="34" charset="0"/>
              </a:rPr>
              <a:t>MUCHAS GRACIAS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00CE845-0FA0-AB8B-2C3F-1DED09425B9D}"/>
              </a:ext>
            </a:extLst>
          </p:cNvPr>
          <p:cNvCxnSpPr/>
          <p:nvPr/>
        </p:nvCxnSpPr>
        <p:spPr>
          <a:xfrm>
            <a:off x="634415" y="6134864"/>
            <a:ext cx="8362336" cy="0"/>
          </a:xfrm>
          <a:prstGeom prst="line">
            <a:avLst/>
          </a:prstGeom>
          <a:ln w="28575">
            <a:solidFill>
              <a:srgbClr val="507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439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</Words>
  <Application>Microsoft Office PowerPoint</Application>
  <PresentationFormat>Panorámica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Bierstadt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Eugenio Koutsovitis</dc:creator>
  <cp:lastModifiedBy>Eugenio Koutsovitis</cp:lastModifiedBy>
  <cp:revision>1</cp:revision>
  <dcterms:created xsi:type="dcterms:W3CDTF">2023-06-12T02:59:06Z</dcterms:created>
  <dcterms:modified xsi:type="dcterms:W3CDTF">2023-06-12T03:01:07Z</dcterms:modified>
</cp:coreProperties>
</file>